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0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E45DD935-79B7-4A00-BBF7-841EDA0AEC6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5018" y="1679172"/>
            <a:ext cx="10922924" cy="4247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CO" dirty="0"/>
              <a:t>Haga clic en el ícono para agregar una nueva imagen</a:t>
            </a: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769E3433-9BC7-4673-8DC5-E36774C8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F9136883-0D62-42F7-898D-4817DF435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75CDE-121A-4FB4-B360-0EFC3A5783F9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EC4536A1-B6CA-46A1-826B-EC5357B85E3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246120" y="6136063"/>
            <a:ext cx="5699760" cy="440573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s-ES" dirty="0"/>
              <a:t>Haga clic para agregar el nombre de su dependencia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041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97556-65A4-43A4-8263-D83A44A3C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4101"/>
            <a:ext cx="8567651" cy="2071861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A33346-7D86-439E-8BCF-83E553FE8A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567651" cy="1655762"/>
          </a:xfrm>
        </p:spPr>
        <p:txBody>
          <a:bodyPr/>
          <a:lstStyle>
            <a:lvl1pPr marL="0" indent="0" algn="just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s-ES" dirty="0"/>
              <a:t>Haga clic para modificar el cuerpo de su diapositiva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58FDA-D3C2-4F5F-AC4E-4879C8E3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FF9A-92E7-4633-BF30-C67AC96334F2}" type="datetimeFigureOut">
              <a:rPr lang="es-CO" smtClean="0"/>
              <a:t>11/12/2020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7EC1E-A5A1-47CC-82BA-B8928FF0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63E63-290C-4704-9918-9408E9F1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21-DF27-4D0D-8D78-595C44A35D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38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96AD1-434D-4E28-A01E-7CF95A55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460"/>
            <a:ext cx="8859982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D810C-834B-4D8F-A653-6F51DC26E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1513"/>
            <a:ext cx="4307378" cy="383277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C1B94D-ECB5-4CB1-831A-0CAC31834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0804" y="2751513"/>
            <a:ext cx="4307378" cy="383277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969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CE7E0-9D69-4156-8C75-01A14F7C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003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6AC9D1-30D9-4A9E-90FB-C796D5436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0036"/>
            <a:ext cx="4767147" cy="45310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73D4CA-8F29-4C2A-98B0-2244CECB834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91840"/>
            <a:ext cx="3932237" cy="2577148"/>
          </a:xfrm>
        </p:spPr>
        <p:txBody>
          <a:bodyPr/>
          <a:lstStyle>
            <a:lvl1pPr marL="0" indent="0" algn="just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cuerpo de su diapositiva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550737-2B09-4E71-8920-C2CE92E8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FF9A-92E7-4633-BF30-C67AC96334F2}" type="datetimeFigureOut">
              <a:rPr lang="es-CO" smtClean="0"/>
              <a:t>11/12/2020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854489-323F-4062-8017-2E1CCFAE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DC03D5-D1DF-4F3E-B451-F9AC543E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21-DF27-4D0D-8D78-595C44A35D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89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C58E9C-273A-4E8F-89DE-76A85FB77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2133" y="1371600"/>
            <a:ext cx="4114800" cy="24910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BBBD151D-B067-4DF7-8C7F-2716ED96DD3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221879" y="1371599"/>
            <a:ext cx="4114800" cy="24910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3AAC92B0-9DF4-47F5-9FDE-0999E37A399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02133" y="4124498"/>
            <a:ext cx="4114800" cy="24910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ADB1215-6C8D-48C0-8691-9FE0ACC3C4E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221879" y="4124497"/>
            <a:ext cx="4114800" cy="24910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24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B72F5A-46A6-48A5-9EE8-7B8432FD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1706-68AC-479C-A814-866265AA37B1}" type="datetimeFigureOut">
              <a:rPr lang="es-CO" smtClean="0"/>
              <a:t>11/12/2020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A6855-E3F6-49E3-8F37-9423C80A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0D69B521-DE0B-4732-B17D-BBA4C601F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2133" y="1429790"/>
            <a:ext cx="8457998" cy="4646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78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C5256E-D636-401B-B2C6-60DBC534D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CA06D6-8F6C-4E9F-B47F-B8D698CB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418" y="92075"/>
            <a:ext cx="7488382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3EFDB5-50A2-40C0-A554-FEC1C27F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091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19FB046-09C5-457C-A893-BD52EEA859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2932A9-4381-4D54-B543-38D66A29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163"/>
            <a:ext cx="9328265" cy="1446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título 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9642C0-5FB2-4107-9813-D94C3254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58837"/>
            <a:ext cx="9328265" cy="301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cuerpo de su diapositiva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398231-A8BB-4BC6-A354-1D9D4CEEA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FF9A-92E7-4633-BF30-C67AC96334F2}" type="datetimeFigureOut">
              <a:rPr lang="es-CO" smtClean="0"/>
              <a:t>11/12/2020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08AE1-B297-479E-90BA-4E5EF6EEC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03CC65-E07C-49DC-8C55-35D5960CB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2F21-DF27-4D0D-8D78-595C44A35D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75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515A51-5F7E-496C-8F38-D8841130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9CC7F4-6A77-4C29-96A3-E99D65A61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24FFB5-C146-4AAC-9497-A31A7D36E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1706-68AC-479C-A814-866265AA37B1}" type="datetimeFigureOut">
              <a:rPr lang="es-CO" smtClean="0"/>
              <a:t>11/12/2020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F6D91C-36C6-4F27-9EFF-A3C3998AA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AF277-C129-4F45-86AD-F8721C963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2B1F-7B7C-440E-8D59-CCDB3D286F0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1B731D-1246-4E7B-8BBC-E752F0038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9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051F1943-4BDC-4162-846A-DD512822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Título de la presentación</a:t>
            </a:r>
            <a:endParaRPr lang="es-CO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16AAA060-1358-4E4E-8E3C-0360E0AFEC5E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s-CO" dirty="0" smtClean="0"/>
              <a:t>Nombre de la dependencia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39223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A4DBC8D-9590-490D-B00E-BDE6E232F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EE9590E-48B4-4E4E-88A3-077E60C43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Haga clic para modificar el cuerpo de su diapositiva</a:t>
            </a:r>
            <a:endParaRPr lang="es-CO" dirty="0"/>
          </a:p>
          <a:p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11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F8CF1-049E-48BC-B8CA-BAD66CAC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B17F3-82CE-4B4F-9E89-D8EEED38C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1513"/>
            <a:ext cx="4307378" cy="3036890"/>
          </a:xfrm>
        </p:spPr>
        <p:txBody>
          <a:bodyPr/>
          <a:lstStyle/>
          <a:p>
            <a:pPr lvl="0"/>
            <a:r>
              <a:rPr lang="es-ES" dirty="0"/>
              <a:t>Haga clic para modificar el cuerpo de su diapositiva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6C52CAF-D9F6-4CA4-BCA1-D001B36CDF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95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66EB25-D25C-4E95-884F-BF67D6277CD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4227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D917B5-D92C-4A31-B720-4C62E170177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7FE599DA-9E60-4123-8E40-A952FE2483A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8E4CC22-E7A3-46C8-AF1D-35145C8D37D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1C78C7E9-6BD1-4B5C-B01F-3551D43A4C1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195826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27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de Office</vt:lpstr>
      <vt:lpstr>Diseño personalizado</vt:lpstr>
      <vt:lpstr>1_Diseño personalizado</vt:lpstr>
      <vt:lpstr>Título de la presentación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Radio Unillanos</dc:creator>
  <cp:lastModifiedBy>CAMILA ANDREA MAHECHA AGUDELO</cp:lastModifiedBy>
  <cp:revision>12</cp:revision>
  <dcterms:created xsi:type="dcterms:W3CDTF">2020-12-09T21:01:06Z</dcterms:created>
  <dcterms:modified xsi:type="dcterms:W3CDTF">2020-12-11T15:36:00Z</dcterms:modified>
</cp:coreProperties>
</file>