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50" r:id="rId2"/>
  </p:sldMasterIdLst>
  <p:sldIdLst>
    <p:sldId id="262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E9A90-CE25-4551-818A-A56F29535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2380" y="496110"/>
            <a:ext cx="7042826" cy="1011677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7" name="Marcador de posición de imagen 2">
            <a:extLst>
              <a:ext uri="{FF2B5EF4-FFF2-40B4-BE49-F238E27FC236}">
                <a16:creationId xmlns:a16="http://schemas.microsoft.com/office/drawing/2014/main" id="{DC1311CB-A67B-4061-BF71-77A765D68F9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507787"/>
            <a:ext cx="12192000" cy="46011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en el ícono para agregar una nueva imagen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380941D8-B6AE-42D2-AB54-479992AB6A1E}"/>
              </a:ext>
            </a:extLst>
          </p:cNvPr>
          <p:cNvSpPr>
            <a:spLocks noGrp="1"/>
          </p:cNvSpPr>
          <p:nvPr>
            <p:ph type="subTitle" idx="11" hasCustomPrompt="1"/>
          </p:nvPr>
        </p:nvSpPr>
        <p:spPr>
          <a:xfrm>
            <a:off x="266007" y="6206721"/>
            <a:ext cx="5630487" cy="23483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s-ES" dirty="0"/>
              <a:t>Haga clic para agregar el nombre de su dependencia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4415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33D1A-1B10-447E-9968-FFEF46E0F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513" y="436332"/>
            <a:ext cx="9144000" cy="1380403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0AC83A-612B-4D3B-AB3A-93C6E3DB6D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211185"/>
            <a:ext cx="9144000" cy="3046615"/>
          </a:xfrm>
        </p:spPr>
        <p:txBody>
          <a:bodyPr/>
          <a:lstStyle>
            <a:lvl1pPr marL="0" indent="0" algn="just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s-ES" dirty="0"/>
              <a:t>Haga clic para modificar el cuerpo de su diapositiva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EFC30F-78AA-4208-8FAF-786D0F72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306474"/>
            <a:ext cx="2743200" cy="365125"/>
          </a:xfrm>
        </p:spPr>
        <p:txBody>
          <a:bodyPr/>
          <a:lstStyle/>
          <a:p>
            <a:fld id="{3283230B-6F3C-46F4-B081-2ED901ACDA89}" type="datetimeFigureOut">
              <a:rPr lang="es-CO" smtClean="0"/>
              <a:t>11/12/2020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963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D9C42-4350-4B44-83DB-1F1040DF8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E9B387-0DED-4F5F-95BB-8CB3AC53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0B-6F3C-46F4-B081-2ED901ACDA89}" type="datetimeFigureOut">
              <a:rPr lang="es-CO" smtClean="0"/>
              <a:t>11/12/2020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7B00F3-E09B-4EFA-91C2-DEC0F2BB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A3DAB1-051D-454F-97C9-1AAA478B9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CF9D5B-7D94-47FD-AA96-8A952A4800F1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Marcador de posición de imagen 2">
            <a:extLst>
              <a:ext uri="{FF2B5EF4-FFF2-40B4-BE49-F238E27FC236}">
                <a16:creationId xmlns:a16="http://schemas.microsoft.com/office/drawing/2014/main" id="{A11CDB87-2F38-4CCD-9C2F-53D44AED98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99408" y="2286000"/>
            <a:ext cx="3872346" cy="32092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63CCB584-0BB2-4435-B2BB-C4641CDC938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904508" y="2286000"/>
            <a:ext cx="6449291" cy="3209290"/>
          </a:xfrm>
        </p:spPr>
        <p:txBody>
          <a:bodyPr/>
          <a:lstStyle>
            <a:lvl1pPr marL="0" indent="0" algn="just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s-ES" dirty="0"/>
              <a:t>Haga clic para modificar el cuerpo de su diapositiva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1867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9C895-8F16-403C-A55B-47BA60EA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1B5CF2-3F37-4958-BA85-A664DEE57B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5A8F49-B695-4D94-84A0-9D6A2DB1C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09522B-DB9F-41C0-9C4E-425372D4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0B-6F3C-46F4-B081-2ED901ACDA89}" type="datetimeFigureOut">
              <a:rPr lang="es-CO" smtClean="0"/>
              <a:t>11/12/2020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953B16-7ED5-41B2-A97E-507656EE2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02A78-9F1B-4FE6-8792-9A5108E0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CF9D5B-7D94-47FD-AA96-8A952A4800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558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36B31-0422-44A5-98C2-43AEE3BA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163" y="324196"/>
            <a:ext cx="3932237" cy="1778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B8C231-89CA-4CE3-BEE5-426CFDF0F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1163" y="2344189"/>
            <a:ext cx="3932237" cy="3283527"/>
          </a:xfrm>
        </p:spPr>
        <p:txBody>
          <a:bodyPr/>
          <a:lstStyle>
            <a:lvl1pPr marL="0" indent="0" algn="just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3A4193-6E0B-46A1-9B18-6836D599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44436" y="6351242"/>
            <a:ext cx="2743200" cy="365125"/>
          </a:xfrm>
        </p:spPr>
        <p:txBody>
          <a:bodyPr/>
          <a:lstStyle/>
          <a:p>
            <a:fld id="{3283230B-6F3C-46F4-B081-2ED901ACDA89}" type="datetimeFigureOut">
              <a:rPr lang="es-CO" smtClean="0"/>
              <a:t>11/12/2020</a:t>
            </a:fld>
            <a:endParaRPr lang="es-CO"/>
          </a:p>
        </p:txBody>
      </p:sp>
      <p:sp>
        <p:nvSpPr>
          <p:cNvPr id="8" name="Marcador de posición de imagen 2">
            <a:extLst>
              <a:ext uri="{FF2B5EF4-FFF2-40B4-BE49-F238E27FC236}">
                <a16:creationId xmlns:a16="http://schemas.microsoft.com/office/drawing/2014/main" id="{BD4B540A-7186-4F93-A45C-78F6AF25705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244436" y="324195"/>
            <a:ext cx="5278581" cy="53035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04390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2">
            <a:extLst>
              <a:ext uri="{FF2B5EF4-FFF2-40B4-BE49-F238E27FC236}">
                <a16:creationId xmlns:a16="http://schemas.microsoft.com/office/drawing/2014/main" id="{F18CED6C-206E-43B5-949F-F65971E6473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345575" y="399011"/>
            <a:ext cx="4161905" cy="24411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  <p:sp>
        <p:nvSpPr>
          <p:cNvPr id="7" name="Marcador de posición de imagen 2">
            <a:extLst>
              <a:ext uri="{FF2B5EF4-FFF2-40B4-BE49-F238E27FC236}">
                <a16:creationId xmlns:a16="http://schemas.microsoft.com/office/drawing/2014/main" id="{05CFB158-4431-421D-B01F-361F182480F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6777643" y="399011"/>
            <a:ext cx="4161905" cy="24411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D04C33EF-63C1-45C5-ABC8-47F09134ED73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86048" y="3020291"/>
            <a:ext cx="4161905" cy="24411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  <p:sp>
        <p:nvSpPr>
          <p:cNvPr id="11" name="Marcador de posición de imagen 2">
            <a:extLst>
              <a:ext uri="{FF2B5EF4-FFF2-40B4-BE49-F238E27FC236}">
                <a16:creationId xmlns:a16="http://schemas.microsoft.com/office/drawing/2014/main" id="{E522F2E6-64A1-46FC-8E1D-988BF494CC4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5018116" y="3020291"/>
            <a:ext cx="4161905" cy="24411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60936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4B125A3-8330-4D7C-803E-E2137DB36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" y="0"/>
            <a:ext cx="12189461" cy="6858000"/>
          </a:xfrm>
          <a:prstGeom prst="rect">
            <a:avLst/>
          </a:prstGeom>
        </p:spPr>
      </p:pic>
      <p:sp>
        <p:nvSpPr>
          <p:cNvPr id="6" name="Marcador de posición de imagen 2">
            <a:extLst>
              <a:ext uri="{FF2B5EF4-FFF2-40B4-BE49-F238E27FC236}">
                <a16:creationId xmlns:a16="http://schemas.microsoft.com/office/drawing/2014/main" id="{F18CED6C-206E-43B5-949F-F65971E6473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321723" y="399011"/>
            <a:ext cx="9401695" cy="52785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14905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C98ED2-9F1D-4D7E-8169-3D2CEC33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8C1B-DF19-41F4-B04F-D011AD8398C4}" type="datetimeFigureOut">
              <a:rPr lang="es-CO" smtClean="0"/>
              <a:t>11/12/2020</a:t>
            </a:fld>
            <a:endParaRPr lang="es-CO"/>
          </a:p>
        </p:txBody>
      </p:sp>
      <p:sp>
        <p:nvSpPr>
          <p:cNvPr id="7" name="Marcador de posición de imagen 2">
            <a:extLst>
              <a:ext uri="{FF2B5EF4-FFF2-40B4-BE49-F238E27FC236}">
                <a16:creationId xmlns:a16="http://schemas.microsoft.com/office/drawing/2014/main" id="{DA48B182-76F4-4B71-867F-E3F84BCF2B5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487977"/>
            <a:ext cx="12192000" cy="4621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O" dirty="0"/>
              <a:t>Haga Clic para cambiar la imagen principal de si presentación</a:t>
            </a:r>
          </a:p>
        </p:txBody>
      </p:sp>
      <p:sp>
        <p:nvSpPr>
          <p:cNvPr id="9" name="Marcador de título 1">
            <a:extLst>
              <a:ext uri="{FF2B5EF4-FFF2-40B4-BE49-F238E27FC236}">
                <a16:creationId xmlns:a16="http://schemas.microsoft.com/office/drawing/2014/main" id="{40D697B9-CC02-46B6-8AF3-6AED2B5DFD22}"/>
              </a:ext>
            </a:extLst>
          </p:cNvPr>
          <p:cNvSpPr txBox="1">
            <a:spLocks/>
          </p:cNvSpPr>
          <p:nvPr userDrawn="1"/>
        </p:nvSpPr>
        <p:spPr>
          <a:xfrm>
            <a:off x="4853939" y="373437"/>
            <a:ext cx="6216535" cy="11145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dirty="0"/>
              <a:t>Haga clic para modificar el nombre de su dependencia</a:t>
            </a:r>
            <a:endParaRPr lang="es-CO" dirty="0"/>
          </a:p>
        </p:txBody>
      </p:sp>
      <p:sp>
        <p:nvSpPr>
          <p:cNvPr id="8" name="Marcador de título 1">
            <a:extLst>
              <a:ext uri="{FF2B5EF4-FFF2-40B4-BE49-F238E27FC236}">
                <a16:creationId xmlns:a16="http://schemas.microsoft.com/office/drawing/2014/main" id="{F8527536-F01E-4632-8CCD-1DBC9A6CC6F3}"/>
              </a:ext>
            </a:extLst>
          </p:cNvPr>
          <p:cNvSpPr txBox="1">
            <a:spLocks/>
          </p:cNvSpPr>
          <p:nvPr userDrawn="1"/>
        </p:nvSpPr>
        <p:spPr>
          <a:xfrm>
            <a:off x="3659677" y="6192014"/>
            <a:ext cx="6216535" cy="693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s-ES" sz="1600" dirty="0"/>
              <a:t>Haga clic para modificar el nombre de su programa/facultad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91745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8379800-4D5E-4AF4-9B87-A22020AA08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8BB33A-A8BE-425E-BFB8-5AFC23F0E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053" y="136525"/>
            <a:ext cx="63926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4BA92-A21D-4E23-85AA-5A439BCA1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89AD7-4330-474B-80D9-910DFB7EBC4A}" type="datetimeFigureOut">
              <a:rPr lang="es-CO" smtClean="0"/>
              <a:t>11/12/2020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DE4C29-CCD8-4C1A-9AD2-16BDC813F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0B08FB-630B-47C2-AC0A-833B5E294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BFB88-0007-4812-9B82-E33DA87C67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57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65000"/>
              <a:lumOff val="35000"/>
            </a:schemeClr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ECED48F-F61E-4847-9C81-DBB44067F1C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89" y="0"/>
            <a:ext cx="12248919" cy="6891452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03B24C-4D8E-46A8-ADBE-E5D9C7EC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250" y="365125"/>
            <a:ext cx="90345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titular de su diapositiva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767CFE-4262-4F94-8814-484423781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55813"/>
            <a:ext cx="10515600" cy="3372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cuerpo de su diapositiva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918CF8-DEE7-4456-B053-3761B9AF2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3230B-6F3C-46F4-B081-2ED901ACDA89}" type="datetimeFigureOut">
              <a:rPr lang="es-CO" smtClean="0"/>
              <a:t>11/12/2020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063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8" r:id="rId4"/>
    <p:sldLayoutId id="2147483659" r:id="rId5"/>
    <p:sldLayoutId id="2147483660" r:id="rId6"/>
    <p:sldLayoutId id="214748366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26564C9F-AA3B-4881-84BD-3D6039ED8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7695" y="666205"/>
            <a:ext cx="7042826" cy="710953"/>
          </a:xfrm>
        </p:spPr>
        <p:txBody>
          <a:bodyPr/>
          <a:lstStyle/>
          <a:p>
            <a:r>
              <a:rPr lang="es-CO" dirty="0" smtClean="0"/>
              <a:t>Título de presentación</a:t>
            </a:r>
            <a:endParaRPr lang="es-CO" dirty="0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6283AF1C-F6D7-4569-9C64-64B285433428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161504" y="6239599"/>
            <a:ext cx="5630487" cy="618401"/>
          </a:xfrm>
        </p:spPr>
        <p:txBody>
          <a:bodyPr/>
          <a:lstStyle/>
          <a:p>
            <a:pPr algn="ctr"/>
            <a:r>
              <a:rPr lang="es-CO" dirty="0" smtClean="0"/>
              <a:t>Nombre de Facultad/Escuela/Programa</a:t>
            </a:r>
            <a:endParaRPr lang="es-CO" dirty="0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84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69263A7-C4D3-4825-BBC0-227BDDAF0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012EE151-19F6-42C1-A97C-BFBE33F9D60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37F612C6-6AD2-4AFC-B7E6-5C680E714597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3422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02D4218-2BA0-4767-AB54-D5E362D1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E4D663-403E-46D7-848F-4C38246899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7890F3B-BF6D-4B62-886C-97A8E768E7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411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617A5207-FD07-4493-AD18-B1E07D1C8B3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11435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125FE2F7-8164-47E0-91D5-C29A4E90F6D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300D974F-3E6F-4865-8383-5D105104B6B8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42CB76C4-62DA-4866-AE8A-7FB777328454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E5188B50-0D95-4AC4-A46D-D755AC32E84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191985090"/>
      </p:ext>
    </p:extLst>
  </p:cSld>
  <p:clrMapOvr>
    <a:masterClrMapping/>
  </p:clrMapOvr>
</p:sld>
</file>

<file path=ppt/theme/theme1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6</Words>
  <Application>Microsoft Office PowerPoint</Application>
  <PresentationFormat>Panorámica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2_Diseño personalizado</vt:lpstr>
      <vt:lpstr>Diseño personalizado</vt:lpstr>
      <vt:lpstr>Título de presentación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Radio Unillanos</dc:creator>
  <cp:lastModifiedBy>CAMILA ANDREA MAHECHA AGUDELO</cp:lastModifiedBy>
  <cp:revision>15</cp:revision>
  <dcterms:created xsi:type="dcterms:W3CDTF">2020-12-09T21:17:16Z</dcterms:created>
  <dcterms:modified xsi:type="dcterms:W3CDTF">2020-12-11T15:57:25Z</dcterms:modified>
</cp:coreProperties>
</file>