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36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5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1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5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36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71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8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5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0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142D7-AF2F-4098-A130-E826487DC3C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EEDE0-3F74-4152-83AA-614C2506D3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8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95055" y="2641599"/>
            <a:ext cx="9144000" cy="1394835"/>
          </a:xfrm>
        </p:spPr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chemeClr val="bg1"/>
                </a:solidFill>
                <a:latin typeface="Ubuntu" panose="020B0504030602030204" pitchFamily="34" charset="0"/>
              </a:rPr>
              <a:t>TÍTULO DE LA PRESENTACIÓN</a:t>
            </a:r>
            <a:endParaRPr lang="en-US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293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604" y="2593569"/>
            <a:ext cx="2368924" cy="800100"/>
          </a:xfrm>
        </p:spPr>
        <p:txBody>
          <a:bodyPr>
            <a:normAutofit/>
          </a:bodyPr>
          <a:lstStyle/>
          <a:p>
            <a:r>
              <a:rPr lang="es-CO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TÍTULO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Ubuntu" panose="020B0504030602030204" pitchFamily="34" charset="0"/>
            </a:endParaRPr>
          </a:p>
        </p:txBody>
      </p:sp>
      <p:sp>
        <p:nvSpPr>
          <p:cNvPr id="5" name="Marcador de posición de imagen 4"/>
          <p:cNvSpPr>
            <a:spLocks noGrp="1"/>
          </p:cNvSpPr>
          <p:nvPr>
            <p:ph type="pic" idx="1"/>
          </p:nvPr>
        </p:nvSpPr>
        <p:spPr>
          <a:xfrm>
            <a:off x="5183188" y="2593569"/>
            <a:ext cx="6172200" cy="3108961"/>
          </a:xfrm>
        </p:spPr>
      </p:sp>
      <p:sp>
        <p:nvSpPr>
          <p:cNvPr id="3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5183188" y="1051560"/>
            <a:ext cx="6172200" cy="2273531"/>
          </a:xfrm>
        </p:spPr>
        <p:txBody>
          <a:bodyPr>
            <a:noAutofit/>
          </a:bodyPr>
          <a:lstStyle/>
          <a:p>
            <a:pPr algn="just"/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Lorem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ipsum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dolor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sit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amet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,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consectetuer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adipiscing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elit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, sed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diam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nonummy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nibh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euismod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tincidunt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ut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laoreet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dolore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magna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aliquam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erat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volutpat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. Ut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wisi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enim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ad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minim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veniam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,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quis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nostrud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exerci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tation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ullamcorper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suscipit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lobortis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nisl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ut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aliquip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ex </a:t>
            </a:r>
            <a:r>
              <a:rPr lang="es-CO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ea</a:t>
            </a:r>
            <a:r>
              <a:rPr lang="es-CO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 </a:t>
            </a:r>
            <a:r>
              <a:rPr lang="es-CO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commodo</a:t>
            </a:r>
            <a:endParaRPr lang="es-CO" sz="1600" dirty="0">
              <a:solidFill>
                <a:schemeClr val="tx1">
                  <a:lumMod val="65000"/>
                  <a:lumOff val="35000"/>
                </a:schemeClr>
              </a:solidFill>
              <a:latin typeface="Ubuntu" panose="020B0504030602030204" pitchFamily="34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6741622" y="6300644"/>
            <a:ext cx="4897581" cy="382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MX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Haga clic para agregar el nombre de su dependencia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042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956166" y="2884515"/>
            <a:ext cx="3932237" cy="735677"/>
          </a:xfrm>
        </p:spPr>
        <p:txBody>
          <a:bodyPr>
            <a:normAutofit/>
          </a:bodyPr>
          <a:lstStyle/>
          <a:p>
            <a:r>
              <a:rPr lang="es-CO" b="1" dirty="0" smtClean="0">
                <a:solidFill>
                  <a:schemeClr val="bg1"/>
                </a:solidFill>
                <a:latin typeface="Ubuntu" panose="020B0504030602030204" pitchFamily="34" charset="0"/>
              </a:rPr>
              <a:t>TÍTULO</a:t>
            </a:r>
            <a:endParaRPr lang="en-US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4" name="Marcador de posición de imagen 3"/>
          <p:cNvSpPr>
            <a:spLocks noGrp="1"/>
          </p:cNvSpPr>
          <p:nvPr>
            <p:ph type="pic" idx="1"/>
          </p:nvPr>
        </p:nvSpPr>
        <p:spPr>
          <a:xfrm>
            <a:off x="6575367" y="2975956"/>
            <a:ext cx="4780021" cy="2668386"/>
          </a:xfrm>
        </p:spPr>
      </p:sp>
      <p:sp>
        <p:nvSpPr>
          <p:cNvPr id="6" name="Marcador de contenido 2"/>
          <p:cNvSpPr>
            <a:spLocks noGrp="1"/>
          </p:cNvSpPr>
          <p:nvPr>
            <p:ph type="body" sz="half" idx="2"/>
          </p:nvPr>
        </p:nvSpPr>
        <p:spPr>
          <a:xfrm>
            <a:off x="6567054" y="1527462"/>
            <a:ext cx="4780021" cy="999607"/>
          </a:xfrm>
        </p:spPr>
        <p:txBody>
          <a:bodyPr>
            <a:normAutofit/>
          </a:bodyPr>
          <a:lstStyle/>
          <a:p>
            <a:r>
              <a:rPr lang="es-CO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XXXXXXXXXXXXXXXXXXXXXXXXXXXXXXXXXXXXXXXXXXXXXXXXXXXXXXXXXXXXXXXXXXXXXXXX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  <a:latin typeface="Ubuntu" panose="020B0504030602030204" pitchFamily="34" charset="0"/>
            </a:endParaRPr>
          </a:p>
        </p:txBody>
      </p:sp>
      <p:sp>
        <p:nvSpPr>
          <p:cNvPr id="9" name="Marcador de contenido 2"/>
          <p:cNvSpPr txBox="1">
            <a:spLocks/>
          </p:cNvSpPr>
          <p:nvPr/>
        </p:nvSpPr>
        <p:spPr>
          <a:xfrm>
            <a:off x="6741622" y="6300644"/>
            <a:ext cx="4897581" cy="382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MX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Ubuntu" panose="020B0504030602030204" pitchFamily="34" charset="0"/>
              </a:rPr>
              <a:t>Haga clic para agregar el nombre de su dependencia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8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7510" y="2812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O" sz="5400" b="1" dirty="0" smtClean="0">
                <a:solidFill>
                  <a:schemeClr val="bg1"/>
                </a:solidFill>
                <a:latin typeface="Ubuntu" panose="020B0504030602030204" pitchFamily="34" charset="0"/>
              </a:rPr>
              <a:t>FIN DE LA PRESENTACIÓN</a:t>
            </a:r>
            <a:endParaRPr lang="en-US" sz="54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7893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73</Words>
  <Application>Microsoft Office PowerPoint</Application>
  <PresentationFormat>Panorámica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Ubuntu</vt:lpstr>
      <vt:lpstr>Tema de Office</vt:lpstr>
      <vt:lpstr>TÍTULO DE LA PRESENTACIÓN</vt:lpstr>
      <vt:lpstr>TÍTULO</vt:lpstr>
      <vt:lpstr>TÍTULO</vt:lpstr>
      <vt:lpstr>FIN DE LA PRESENTACIÓN</vt:lpstr>
    </vt:vector>
  </TitlesOfParts>
  <Company>Dixguel03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usuario</dc:creator>
  <cp:lastModifiedBy>UNILLANOS</cp:lastModifiedBy>
  <cp:revision>15</cp:revision>
  <dcterms:created xsi:type="dcterms:W3CDTF">2025-03-25T19:43:18Z</dcterms:created>
  <dcterms:modified xsi:type="dcterms:W3CDTF">2025-05-16T14:03:32Z</dcterms:modified>
</cp:coreProperties>
</file>